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58" y="-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4B-5D9A-4D6B-9753-5FF3A5570D76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14FE-FCFE-4B0C-B4C0-2791F5113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388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4B-5D9A-4D6B-9753-5FF3A5570D76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14FE-FCFE-4B0C-B4C0-2791F5113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48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4B-5D9A-4D6B-9753-5FF3A5570D76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14FE-FCFE-4B0C-B4C0-2791F5113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28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4B-5D9A-4D6B-9753-5FF3A5570D76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14FE-FCFE-4B0C-B4C0-2791F5113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29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4B-5D9A-4D6B-9753-5FF3A5570D76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14FE-FCFE-4B0C-B4C0-2791F5113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85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4B-5D9A-4D6B-9753-5FF3A5570D76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14FE-FCFE-4B0C-B4C0-2791F5113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35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4B-5D9A-4D6B-9753-5FF3A5570D76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14FE-FCFE-4B0C-B4C0-2791F5113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73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4B-5D9A-4D6B-9753-5FF3A5570D76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14FE-FCFE-4B0C-B4C0-2791F5113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91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4B-5D9A-4D6B-9753-5FF3A5570D76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14FE-FCFE-4B0C-B4C0-2791F5113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68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4B-5D9A-4D6B-9753-5FF3A5570D76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14FE-FCFE-4B0C-B4C0-2791F5113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39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4B-5D9A-4D6B-9753-5FF3A5570D76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14FE-FCFE-4B0C-B4C0-2791F5113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12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4B-5D9A-4D6B-9753-5FF3A5570D76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14FE-FCFE-4B0C-B4C0-2791F5113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3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7504" y="116632"/>
            <a:ext cx="30963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err="1" smtClean="0">
                <a:solidFill>
                  <a:schemeClr val="tx1"/>
                </a:solidFill>
              </a:rPr>
              <a:t>しながわ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地域貢献活動展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製作物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.230919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WS101\Desktop\KIMG2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02" y="4341011"/>
            <a:ext cx="2856108" cy="23770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S101\Desktop\KIMG2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44" y="168430"/>
            <a:ext cx="2604223" cy="39313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WS101\Desktop\KIMG22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392488" cy="33240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右矢印 4"/>
          <p:cNvSpPr/>
          <p:nvPr/>
        </p:nvSpPr>
        <p:spPr>
          <a:xfrm>
            <a:off x="4919712" y="3717032"/>
            <a:ext cx="576064" cy="108012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79512" y="1372654"/>
            <a:ext cx="4740200" cy="1522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流れ①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社員の人から集めたペットボトルのキャップを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下写真の様に粉砕し、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右写真</a:t>
            </a:r>
            <a:r>
              <a:rPr lang="ja-JP" altLang="en-US" dirty="0" smtClean="0">
                <a:solidFill>
                  <a:schemeClr val="tx1"/>
                </a:solidFill>
              </a:rPr>
              <a:t>の自作の卓上成型機で、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3D</a:t>
            </a:r>
            <a:r>
              <a:rPr lang="ja-JP" altLang="en-US" dirty="0" smtClean="0">
                <a:solidFill>
                  <a:schemeClr val="tx1"/>
                </a:solidFill>
              </a:rPr>
              <a:t>プリンターで製作した金型に、</a:t>
            </a:r>
            <a:r>
              <a:rPr kumimoji="1" lang="ja-JP" altLang="en-US" dirty="0" smtClean="0">
                <a:solidFill>
                  <a:schemeClr val="tx1"/>
                </a:solidFill>
              </a:rPr>
              <a:t>流し込みます。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44024" y="3850707"/>
            <a:ext cx="864096" cy="5040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粉砕した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キャップ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7" name="直線コネクタ 6"/>
          <p:cNvCxnSpPr>
            <a:stCxn id="2" idx="3"/>
          </p:cNvCxnSpPr>
          <p:nvPr/>
        </p:nvCxnSpPr>
        <p:spPr>
          <a:xfrm>
            <a:off x="1108120" y="4102735"/>
            <a:ext cx="439544" cy="2382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6156176" y="1120626"/>
            <a:ext cx="864096" cy="5040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自作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成型機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12" name="直線コネクタ 11"/>
          <p:cNvCxnSpPr>
            <a:stCxn id="11" idx="3"/>
          </p:cNvCxnSpPr>
          <p:nvPr/>
        </p:nvCxnSpPr>
        <p:spPr>
          <a:xfrm>
            <a:off x="7020272" y="1372654"/>
            <a:ext cx="439544" cy="2382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4875242" y="5157192"/>
            <a:ext cx="864096" cy="5040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solidFill>
                  <a:schemeClr val="tx1"/>
                </a:solidFill>
              </a:rPr>
              <a:t>3D</a:t>
            </a:r>
            <a:r>
              <a:rPr kumimoji="1" lang="ja-JP" altLang="en-US" sz="1200" b="1" dirty="0" smtClean="0">
                <a:solidFill>
                  <a:schemeClr val="tx1"/>
                </a:solidFill>
              </a:rPr>
              <a:t>ﾌﾟﾘﾝﾀ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金型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14" name="直線コネクタ 13"/>
          <p:cNvCxnSpPr>
            <a:stCxn id="13" idx="3"/>
          </p:cNvCxnSpPr>
          <p:nvPr/>
        </p:nvCxnSpPr>
        <p:spPr>
          <a:xfrm flipV="1">
            <a:off x="5739338" y="5301208"/>
            <a:ext cx="416838" cy="10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5870102" y="6100332"/>
            <a:ext cx="701916" cy="35300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製作物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17" name="直線コネクタ 16"/>
          <p:cNvCxnSpPr>
            <a:stCxn id="16" idx="3"/>
          </p:cNvCxnSpPr>
          <p:nvPr/>
        </p:nvCxnSpPr>
        <p:spPr>
          <a:xfrm flipV="1">
            <a:off x="6572018" y="6244348"/>
            <a:ext cx="416838" cy="324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7504" y="116632"/>
            <a:ext cx="30963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err="1" smtClean="0">
                <a:solidFill>
                  <a:schemeClr val="tx1"/>
                </a:solidFill>
              </a:rPr>
              <a:t>しながわ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地域貢献活動展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製作物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.230919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5" descr="C:\Users\WS101\Desktop\KIMG2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4178891" cy="34563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WS101\Desktop\KIMG2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25" y="2924944"/>
            <a:ext cx="3394883" cy="34563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187624" y="1196752"/>
            <a:ext cx="6984776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流れ②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ワークショップに来て頂いたお客様に、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矢印部のゲートカットと、バリ処理をして頂きます。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また、物が出来上がるまでのプロセスについての説明等も行います。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4562808" y="4360768"/>
            <a:ext cx="479687" cy="54006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矢印コネクタ 2"/>
          <p:cNvCxnSpPr/>
          <p:nvPr/>
        </p:nvCxnSpPr>
        <p:spPr>
          <a:xfrm flipH="1">
            <a:off x="3347864" y="2636912"/>
            <a:ext cx="1454787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3563888" y="2636912"/>
            <a:ext cx="1238763" cy="19442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33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7504" y="116632"/>
            <a:ext cx="30963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err="1" smtClean="0">
                <a:solidFill>
                  <a:schemeClr val="tx1"/>
                </a:solidFill>
              </a:rPr>
              <a:t>しながわ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地域貢献活動展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製作物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.230919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WS101\Desktop\KIMG2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93416"/>
            <a:ext cx="3558420" cy="2448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WS101\Desktop\KIMG2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635717" cy="2448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WS101\Desktop\KIMG2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37816"/>
            <a:ext cx="3467798" cy="2520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0" y="4085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3779912" y="44624"/>
            <a:ext cx="5328592" cy="1287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流れ③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下写真 赤枠部に名前を記載して頂き、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自分</a:t>
            </a:r>
            <a:r>
              <a:rPr lang="ja-JP" altLang="en-US" dirty="0" smtClean="0">
                <a:solidFill>
                  <a:schemeClr val="tx1"/>
                </a:solidFill>
              </a:rPr>
              <a:t>の傘にストラップ紐で付ける事で、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盗難・紛失防止のアイテムとして活用頂く予定です。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979712" y="2492896"/>
            <a:ext cx="1008112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>
            <a:endCxn id="10" idx="3"/>
          </p:cNvCxnSpPr>
          <p:nvPr/>
        </p:nvCxnSpPr>
        <p:spPr>
          <a:xfrm flipH="1">
            <a:off x="2987824" y="1332136"/>
            <a:ext cx="1872208" cy="13767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4067945" y="5013176"/>
            <a:ext cx="4896544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ペットボトルキャップの混ざり方はランダムなので、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世界</a:t>
            </a:r>
            <a:r>
              <a:rPr lang="ja-JP" altLang="en-US" dirty="0" smtClean="0">
                <a:solidFill>
                  <a:schemeClr val="tx1"/>
                </a:solidFill>
              </a:rPr>
              <a:t>に一つだけの模様が出来ます。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37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155</Words>
  <Application>Microsoft Office PowerPoint</Application>
  <PresentationFormat>画面に合わせる (4:3)</PresentationFormat>
  <Paragraphs>28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WS101</dc:creator>
  <cp:lastModifiedBy>WS101</cp:lastModifiedBy>
  <cp:revision>10</cp:revision>
  <dcterms:created xsi:type="dcterms:W3CDTF">2023-09-18T23:09:32Z</dcterms:created>
  <dcterms:modified xsi:type="dcterms:W3CDTF">2023-09-19T05:53:44Z</dcterms:modified>
</cp:coreProperties>
</file>